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50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C6298-D162-4237-B274-23F02D8D9BD2}" type="datetimeFigureOut">
              <a:rPr lang="uk-UA" smtClean="0"/>
              <a:t>04.05.2016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2D5C-AE7C-4588-81F3-FDCD8B035358}" type="slidenum">
              <a:rPr lang="uk-UA" smtClean="0"/>
              <a:t>‹#›</a:t>
            </a:fld>
            <a:endParaRPr lang="uk-UA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C6298-D162-4237-B274-23F02D8D9BD2}" type="datetimeFigureOut">
              <a:rPr lang="uk-UA" smtClean="0"/>
              <a:t>04.05.2016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2D5C-AE7C-4588-81F3-FDCD8B03535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C6298-D162-4237-B274-23F02D8D9BD2}" type="datetimeFigureOut">
              <a:rPr lang="uk-UA" smtClean="0"/>
              <a:t>04.05.2016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2D5C-AE7C-4588-81F3-FDCD8B03535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C6298-D162-4237-B274-23F02D8D9BD2}" type="datetimeFigureOut">
              <a:rPr lang="uk-UA" smtClean="0"/>
              <a:t>04.05.2016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2D5C-AE7C-4588-81F3-FDCD8B03535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C6298-D162-4237-B274-23F02D8D9BD2}" type="datetimeFigureOut">
              <a:rPr lang="uk-UA" smtClean="0"/>
              <a:t>04.05.2016</a:t>
            </a:fld>
            <a:endParaRPr lang="uk-UA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2D5C-AE7C-4588-81F3-FDCD8B035358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C6298-D162-4237-B274-23F02D8D9BD2}" type="datetimeFigureOut">
              <a:rPr lang="uk-UA" smtClean="0"/>
              <a:t>04.05.2016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2D5C-AE7C-4588-81F3-FDCD8B03535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C6298-D162-4237-B274-23F02D8D9BD2}" type="datetimeFigureOut">
              <a:rPr lang="uk-UA" smtClean="0"/>
              <a:t>04.05.2016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2D5C-AE7C-4588-81F3-FDCD8B03535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C6298-D162-4237-B274-23F02D8D9BD2}" type="datetimeFigureOut">
              <a:rPr lang="uk-UA" smtClean="0"/>
              <a:t>04.05.2016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2D5C-AE7C-4588-81F3-FDCD8B03535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C6298-D162-4237-B274-23F02D8D9BD2}" type="datetimeFigureOut">
              <a:rPr lang="uk-UA" smtClean="0"/>
              <a:t>04.05.2016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2D5C-AE7C-4588-81F3-FDCD8B03535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C6298-D162-4237-B274-23F02D8D9BD2}" type="datetimeFigureOut">
              <a:rPr lang="uk-UA" smtClean="0"/>
              <a:t>04.05.2016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2D5C-AE7C-4588-81F3-FDCD8B035358}" type="slidenum">
              <a:rPr lang="uk-UA" smtClean="0"/>
              <a:t>‹#›</a:t>
            </a:fld>
            <a:endParaRPr lang="uk-UA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C6298-D162-4237-B274-23F02D8D9BD2}" type="datetimeFigureOut">
              <a:rPr lang="uk-UA" smtClean="0"/>
              <a:t>04.05.2016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2D5C-AE7C-4588-81F3-FDCD8B035358}" type="slidenum">
              <a:rPr lang="uk-UA" smtClean="0"/>
              <a:t>‹#›</a:t>
            </a:fld>
            <a:endParaRPr lang="uk-UA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DFC6298-D162-4237-B274-23F02D8D9BD2}" type="datetimeFigureOut">
              <a:rPr lang="uk-UA" smtClean="0"/>
              <a:t>04.05.2016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8162D5C-AE7C-4588-81F3-FDCD8B035358}" type="slidenum">
              <a:rPr lang="uk-UA" smtClean="0"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we.com/" TargetMode="External"/><Relationship Id="rId7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hyperlink" Target="http://www.gidravlika.kiev.ua/" TargetMode="External"/><Relationship Id="rId4" Type="http://schemas.openxmlformats.org/officeDocument/2006/relationships/hyperlink" Target="https://www.parker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0750" y="1772815"/>
            <a:ext cx="5862503" cy="156966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i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IZUMRUD</a:t>
            </a:r>
            <a:endParaRPr lang="uk-UA" sz="9600" b="1" i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97382" y="3068960"/>
            <a:ext cx="2300630" cy="52322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HYDRAULIK</a:t>
            </a:r>
            <a:endParaRPr lang="ru-RU" sz="28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159902"/>
            <a:ext cx="1152128" cy="5452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18239"/>
            <a:ext cx="1152128" cy="44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1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83">
        <p:fade/>
      </p:transition>
    </mc:Choice>
    <mc:Fallback>
      <p:transition spd="med" advTm="36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bg2">
                <a:tint val="83000"/>
                <a:shade val="97000"/>
                <a:satMod val="230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Franklin Gothic Medium" pitchFamily="34" charset="0"/>
              </a:rPr>
              <a:t>HAWE </a:t>
            </a:r>
            <a:r>
              <a:rPr lang="ru-RU" dirty="0" err="1" smtClean="0">
                <a:solidFill>
                  <a:srgbClr val="FF0000"/>
                </a:solidFill>
                <a:latin typeface="Franklin Gothic Medium" pitchFamily="34" charset="0"/>
              </a:rPr>
              <a:t>Hydraulik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357" y="1396628"/>
            <a:ext cx="8363272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573016"/>
            <a:ext cx="3528392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528" y="1546471"/>
            <a:ext cx="82089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dirty="0" smtClean="0">
                <a:latin typeface="Franklin Gothic Medium" pitchFamily="34" charset="0"/>
              </a:rPr>
              <a:t>HAWE </a:t>
            </a:r>
            <a:r>
              <a:rPr lang="ru-RU" dirty="0" err="1" smtClean="0">
                <a:latin typeface="Franklin Gothic Medium" pitchFamily="34" charset="0"/>
              </a:rPr>
              <a:t>Hydraulik</a:t>
            </a:r>
            <a:r>
              <a:rPr lang="ru-RU" dirty="0" smtClean="0">
                <a:latin typeface="Franklin Gothic Medium" pitchFamily="34" charset="0"/>
              </a:rPr>
              <a:t> - ведущий производитель высококачественных гидравлических компонентов и систем. Продукция HAWE </a:t>
            </a:r>
            <a:r>
              <a:rPr lang="ru-RU" dirty="0" err="1" smtClean="0">
                <a:latin typeface="Franklin Gothic Medium" pitchFamily="34" charset="0"/>
              </a:rPr>
              <a:t>Hydraulik</a:t>
            </a:r>
            <a:r>
              <a:rPr lang="ru-RU" dirty="0" smtClean="0">
                <a:latin typeface="Franklin Gothic Medium" pitchFamily="34" charset="0"/>
              </a:rPr>
              <a:t> включает в себя весь спектр гидравлического оборудования промышленного и мобильного применения: насосные станции, аксиально-поршневые насосы, радиально-поршневые насосы, клапаны, распределители, дроссели, цилиндры, </a:t>
            </a:r>
            <a:r>
              <a:rPr lang="ru-RU" dirty="0" err="1" smtClean="0">
                <a:latin typeface="Franklin Gothic Medium" pitchFamily="34" charset="0"/>
              </a:rPr>
              <a:t>гидроаккумуляторы</a:t>
            </a:r>
            <a:r>
              <a:rPr lang="ru-RU" dirty="0" smtClean="0">
                <a:latin typeface="Franklin Gothic Medium" pitchFamily="34" charset="0"/>
              </a:rPr>
              <a:t>, </a:t>
            </a:r>
            <a:r>
              <a:rPr lang="uk-UA" dirty="0" err="1" smtClean="0">
                <a:latin typeface="Franklin Gothic Medium" pitchFamily="34" charset="0"/>
              </a:rPr>
              <a:t>гидравлические</a:t>
            </a:r>
            <a:r>
              <a:rPr lang="uk-UA" dirty="0" smtClean="0">
                <a:latin typeface="Franklin Gothic Medium" pitchFamily="34" charset="0"/>
              </a:rPr>
              <a:t> и </a:t>
            </a:r>
            <a:r>
              <a:rPr lang="uk-UA" dirty="0" err="1" smtClean="0">
                <a:latin typeface="Franklin Gothic Medium" pitchFamily="34" charset="0"/>
              </a:rPr>
              <a:t>электронные</a:t>
            </a:r>
            <a:r>
              <a:rPr lang="uk-UA" dirty="0" smtClean="0">
                <a:latin typeface="Franklin Gothic Medium" pitchFamily="34" charset="0"/>
              </a:rPr>
              <a:t> </a:t>
            </a:r>
            <a:r>
              <a:rPr lang="uk-UA" dirty="0" err="1" smtClean="0">
                <a:latin typeface="Franklin Gothic Medium" pitchFamily="34" charset="0"/>
              </a:rPr>
              <a:t>аксессуары</a:t>
            </a:r>
            <a:r>
              <a:rPr lang="uk-UA" dirty="0" smtClean="0">
                <a:latin typeface="Franklin Gothic Medium" pitchFamily="34" charset="0"/>
              </a:rPr>
              <a:t>. </a:t>
            </a:r>
          </a:p>
          <a:p>
            <a:pPr indent="450000" algn="just"/>
            <a:r>
              <a:rPr lang="ru-RU" dirty="0" smtClean="0">
                <a:latin typeface="Franklin Gothic Medium" pitchFamily="34" charset="0"/>
              </a:rPr>
              <a:t>Всё производство компании HAWE </a:t>
            </a:r>
            <a:r>
              <a:rPr lang="ru-RU" dirty="0" err="1" smtClean="0">
                <a:latin typeface="Franklin Gothic Medium" pitchFamily="34" charset="0"/>
              </a:rPr>
              <a:t>Hydraulik</a:t>
            </a:r>
            <a:r>
              <a:rPr lang="ru-RU" dirty="0" smtClean="0">
                <a:latin typeface="Franklin Gothic Medium" pitchFamily="34" charset="0"/>
              </a:rPr>
              <a:t> </a:t>
            </a:r>
            <a:r>
              <a:rPr lang="uk-UA" dirty="0" err="1" smtClean="0">
                <a:latin typeface="Franklin Gothic Medium" pitchFamily="34" charset="0"/>
              </a:rPr>
              <a:t>расположено</a:t>
            </a:r>
            <a:r>
              <a:rPr lang="uk-UA" dirty="0" smtClean="0">
                <a:latin typeface="Franklin Gothic Medium" pitchFamily="34" charset="0"/>
              </a:rPr>
              <a:t>  на  </a:t>
            </a:r>
            <a:r>
              <a:rPr lang="uk-UA" dirty="0" err="1" smtClean="0">
                <a:latin typeface="Franklin Gothic Medium" pitchFamily="34" charset="0"/>
              </a:rPr>
              <a:t>территории</a:t>
            </a:r>
            <a:r>
              <a:rPr lang="uk-UA" dirty="0" smtClean="0">
                <a:latin typeface="Franklin Gothic Medium" pitchFamily="34" charset="0"/>
              </a:rPr>
              <a:t>  </a:t>
            </a:r>
            <a:r>
              <a:rPr lang="uk-UA" dirty="0" err="1" smtClean="0">
                <a:latin typeface="Franklin Gothic Medium" pitchFamily="34" charset="0"/>
              </a:rPr>
              <a:t>Германии</a:t>
            </a:r>
            <a:r>
              <a:rPr lang="uk-UA" dirty="0" smtClean="0">
                <a:latin typeface="Franklin Gothic Medium" pitchFamily="34" charset="0"/>
              </a:rPr>
              <a:t>,  тем </a:t>
            </a:r>
            <a:r>
              <a:rPr lang="uk-UA" dirty="0" err="1" smtClean="0">
                <a:latin typeface="Franklin Gothic Medium" pitchFamily="34" charset="0"/>
              </a:rPr>
              <a:t>самым</a:t>
            </a:r>
            <a:r>
              <a:rPr lang="uk-UA" dirty="0" smtClean="0">
                <a:latin typeface="Franklin Gothic Medium" pitchFamily="34" charset="0"/>
              </a:rPr>
              <a:t> </a:t>
            </a:r>
            <a:r>
              <a:rPr lang="uk-UA" dirty="0" err="1" smtClean="0">
                <a:latin typeface="Franklin Gothic Medium" pitchFamily="34" charset="0"/>
              </a:rPr>
              <a:t>обеспечивая</a:t>
            </a:r>
            <a:r>
              <a:rPr lang="uk-UA" dirty="0" smtClean="0">
                <a:latin typeface="Franklin Gothic Medium" pitchFamily="34" charset="0"/>
              </a:rPr>
              <a:t>   </a:t>
            </a:r>
            <a:r>
              <a:rPr lang="uk-UA" dirty="0" err="1" smtClean="0">
                <a:latin typeface="Franklin Gothic Medium" pitchFamily="34" charset="0"/>
              </a:rPr>
              <a:t>макси-</a:t>
            </a:r>
            <a:endParaRPr lang="uk-UA" dirty="0" smtClean="0">
              <a:latin typeface="Franklin Gothic Medium" pitchFamily="34" charset="0"/>
            </a:endParaRPr>
          </a:p>
          <a:p>
            <a:pPr algn="just"/>
            <a:r>
              <a:rPr lang="uk-UA" dirty="0" err="1" smtClean="0">
                <a:latin typeface="Franklin Gothic Medium" pitchFamily="34" charset="0"/>
              </a:rPr>
              <a:t>мальное</a:t>
            </a:r>
            <a:r>
              <a:rPr lang="uk-UA" dirty="0" smtClean="0">
                <a:latin typeface="Franklin Gothic Medium" pitchFamily="34" charset="0"/>
              </a:rPr>
              <a:t> </a:t>
            </a:r>
            <a:r>
              <a:rPr lang="uk-UA" dirty="0" err="1" smtClean="0">
                <a:latin typeface="Franklin Gothic Medium" pitchFamily="34" charset="0"/>
              </a:rPr>
              <a:t>качество</a:t>
            </a:r>
            <a:r>
              <a:rPr lang="uk-UA" dirty="0">
                <a:latin typeface="Franklin Gothic Medium" pitchFamily="34" charset="0"/>
              </a:rPr>
              <a:t> </a:t>
            </a:r>
            <a:r>
              <a:rPr lang="uk-UA" dirty="0" err="1" smtClean="0">
                <a:latin typeface="Franklin Gothic Medium" pitchFamily="34" charset="0"/>
              </a:rPr>
              <a:t>продукции</a:t>
            </a:r>
            <a:r>
              <a:rPr lang="uk-UA" dirty="0" smtClean="0">
                <a:latin typeface="Franklin Gothic Medium" pitchFamily="34" charset="0"/>
              </a:rPr>
              <a:t>.</a:t>
            </a:r>
          </a:p>
          <a:p>
            <a:pPr indent="450000" algn="just"/>
            <a:r>
              <a:rPr lang="ru-RU" dirty="0" smtClean="0">
                <a:latin typeface="Franklin Gothic Medium" pitchFamily="34" charset="0"/>
              </a:rPr>
              <a:t>Продукция   HAWE  </a:t>
            </a:r>
            <a:r>
              <a:rPr lang="ru-RU" dirty="0" err="1" smtClean="0">
                <a:latin typeface="Franklin Gothic Medium" pitchFamily="34" charset="0"/>
              </a:rPr>
              <a:t>Hydraulik</a:t>
            </a:r>
            <a:r>
              <a:rPr lang="ru-RU" dirty="0" smtClean="0">
                <a:latin typeface="Franklin Gothic Medium" pitchFamily="34" charset="0"/>
              </a:rPr>
              <a:t>   находит </a:t>
            </a:r>
          </a:p>
          <a:p>
            <a:pPr algn="just"/>
            <a:r>
              <a:rPr lang="ru-RU" dirty="0" smtClean="0">
                <a:latin typeface="Franklin Gothic Medium" pitchFamily="34" charset="0"/>
              </a:rPr>
              <a:t>широкое  применение  практически во всех </a:t>
            </a:r>
          </a:p>
          <a:p>
            <a:pPr algn="just"/>
            <a:r>
              <a:rPr lang="ru-RU" dirty="0" smtClean="0">
                <a:latin typeface="Franklin Gothic Medium" pitchFamily="34" charset="0"/>
              </a:rPr>
              <a:t>отраслях промышленности:  </a:t>
            </a:r>
          </a:p>
          <a:p>
            <a:pPr algn="just"/>
            <a:r>
              <a:rPr lang="uk-UA" dirty="0" err="1" smtClean="0">
                <a:latin typeface="Franklin Gothic Medium" pitchFamily="34" charset="0"/>
              </a:rPr>
              <a:t>деревообработка</a:t>
            </a:r>
            <a:r>
              <a:rPr lang="uk-UA" dirty="0" smtClean="0">
                <a:latin typeface="Franklin Gothic Medium" pitchFamily="34" charset="0"/>
              </a:rPr>
              <a:t>,  </a:t>
            </a:r>
            <a:r>
              <a:rPr lang="uk-UA" dirty="0" err="1" smtClean="0">
                <a:latin typeface="Franklin Gothic Medium" pitchFamily="34" charset="0"/>
              </a:rPr>
              <a:t>металлообработка</a:t>
            </a:r>
            <a:r>
              <a:rPr lang="uk-UA" dirty="0" smtClean="0">
                <a:latin typeface="Franklin Gothic Medium" pitchFamily="34" charset="0"/>
              </a:rPr>
              <a:t>,  </a:t>
            </a:r>
            <a:r>
              <a:rPr lang="uk-UA" dirty="0" err="1" smtClean="0">
                <a:latin typeface="Franklin Gothic Medium" pitchFamily="34" charset="0"/>
              </a:rPr>
              <a:t>моби-</a:t>
            </a:r>
            <a:endParaRPr lang="uk-UA" dirty="0" smtClean="0">
              <a:latin typeface="Franklin Gothic Medium" pitchFamily="34" charset="0"/>
            </a:endParaRPr>
          </a:p>
          <a:p>
            <a:pPr algn="just"/>
            <a:r>
              <a:rPr lang="uk-UA" dirty="0" err="1">
                <a:latin typeface="Franklin Gothic Medium" pitchFamily="34" charset="0"/>
              </a:rPr>
              <a:t>л</a:t>
            </a:r>
            <a:r>
              <a:rPr lang="uk-UA" dirty="0" err="1" smtClean="0">
                <a:latin typeface="Franklin Gothic Medium" pitchFamily="34" charset="0"/>
              </a:rPr>
              <a:t>ьная</a:t>
            </a:r>
            <a:r>
              <a:rPr lang="uk-UA" dirty="0" smtClean="0">
                <a:latin typeface="Franklin Gothic Medium" pitchFamily="34" charset="0"/>
              </a:rPr>
              <a:t> </a:t>
            </a:r>
            <a:r>
              <a:rPr lang="uk-UA" dirty="0" err="1" smtClean="0">
                <a:latin typeface="Franklin Gothic Medium" pitchFamily="34" charset="0"/>
              </a:rPr>
              <a:t>техника</a:t>
            </a:r>
            <a:r>
              <a:rPr lang="uk-UA" dirty="0" smtClean="0">
                <a:latin typeface="Franklin Gothic Medium" pitchFamily="34" charset="0"/>
              </a:rPr>
              <a:t> </a:t>
            </a:r>
            <a:r>
              <a:rPr lang="uk-UA" dirty="0" err="1" smtClean="0">
                <a:latin typeface="Franklin Gothic Medium" pitchFamily="34" charset="0"/>
              </a:rPr>
              <a:t>различного</a:t>
            </a:r>
            <a:r>
              <a:rPr lang="uk-UA" dirty="0" smtClean="0">
                <a:latin typeface="Franklin Gothic Medium" pitchFamily="34" charset="0"/>
              </a:rPr>
              <a:t> </a:t>
            </a:r>
            <a:r>
              <a:rPr lang="uk-UA" dirty="0" err="1" smtClean="0">
                <a:latin typeface="Franklin Gothic Medium" pitchFamily="34" charset="0"/>
              </a:rPr>
              <a:t>назначения</a:t>
            </a:r>
            <a:r>
              <a:rPr lang="uk-UA" dirty="0" smtClean="0">
                <a:latin typeface="Franklin Gothic Medium" pitchFamily="34" charset="0"/>
              </a:rPr>
              <a:t>,</a:t>
            </a:r>
            <a:r>
              <a:rPr lang="uk-UA" dirty="0" err="1" smtClean="0">
                <a:latin typeface="Franklin Gothic Medium" pitchFamily="34" charset="0"/>
              </a:rPr>
              <a:t>нефте-</a:t>
            </a:r>
            <a:endParaRPr lang="uk-UA" dirty="0" smtClean="0">
              <a:latin typeface="Franklin Gothic Medium" pitchFamily="34" charset="0"/>
            </a:endParaRPr>
          </a:p>
          <a:p>
            <a:pPr algn="just"/>
            <a:r>
              <a:rPr lang="uk-UA" dirty="0" err="1" smtClean="0">
                <a:latin typeface="Franklin Gothic Medium" pitchFamily="34" charset="0"/>
              </a:rPr>
              <a:t>химия</a:t>
            </a:r>
            <a:r>
              <a:rPr lang="uk-UA" dirty="0" smtClean="0">
                <a:latin typeface="Franklin Gothic Medium" pitchFamily="34" charset="0"/>
              </a:rPr>
              <a:t>,</a:t>
            </a:r>
            <a:r>
              <a:rPr lang="uk-UA" dirty="0" err="1" smtClean="0">
                <a:latin typeface="Franklin Gothic Medium" pitchFamily="34" charset="0"/>
              </a:rPr>
              <a:t>металлургия</a:t>
            </a:r>
            <a:r>
              <a:rPr lang="uk-UA" dirty="0" smtClean="0">
                <a:latin typeface="Franklin Gothic Medium" pitchFamily="34" charset="0"/>
              </a:rPr>
              <a:t>, </a:t>
            </a:r>
            <a:r>
              <a:rPr lang="uk-UA" dirty="0" err="1" smtClean="0">
                <a:latin typeface="Franklin Gothic Medium" pitchFamily="34" charset="0"/>
              </a:rPr>
              <a:t>горнодобывающая</a:t>
            </a:r>
            <a:r>
              <a:rPr lang="uk-UA" dirty="0" smtClean="0">
                <a:latin typeface="Franklin Gothic Medium" pitchFamily="34" charset="0"/>
              </a:rPr>
              <a:t> </a:t>
            </a:r>
          </a:p>
          <a:p>
            <a:pPr algn="just"/>
            <a:r>
              <a:rPr lang="uk-UA" dirty="0" err="1" smtClean="0">
                <a:latin typeface="Franklin Gothic Medium" pitchFamily="34" charset="0"/>
              </a:rPr>
              <a:t>промышленность</a:t>
            </a:r>
            <a:r>
              <a:rPr lang="uk-UA" dirty="0" smtClean="0">
                <a:latin typeface="Franklin Gothic Medium" pitchFamily="34" charset="0"/>
              </a:rPr>
              <a:t>.</a:t>
            </a:r>
          </a:p>
          <a:p>
            <a:endParaRPr lang="uk-UA" sz="1600" dirty="0" smtClean="0">
              <a:latin typeface="Franklin Gothic Medium" pitchFamily="34" charset="0"/>
            </a:endParaRPr>
          </a:p>
          <a:p>
            <a:endParaRPr lang="uk-UA" sz="1600" dirty="0">
              <a:latin typeface="Franklin Gothic Medium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9726"/>
            <a:ext cx="1440160" cy="52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8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631">
        <p:fade/>
      </p:transition>
    </mc:Choice>
    <mc:Fallback>
      <p:transition spd="med" advTm="76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92696"/>
            <a:ext cx="6984776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Franklin Gothic Medium" pitchFamily="34" charset="0"/>
              </a:rPr>
              <a:t>Среди предлагаемого нами оборудования </a:t>
            </a:r>
            <a:r>
              <a:rPr lang="ru-RU" sz="2000" dirty="0" smtClean="0">
                <a:latin typeface="Franklin Gothic Medium" pitchFamily="34" charset="0"/>
              </a:rPr>
              <a:t>HAWE </a:t>
            </a:r>
            <a:r>
              <a:rPr lang="ru-RU" sz="2000" dirty="0" err="1" smtClean="0">
                <a:latin typeface="Franklin Gothic Medium" pitchFamily="34" charset="0"/>
              </a:rPr>
              <a:t>Hydraulik</a:t>
            </a:r>
            <a:r>
              <a:rPr lang="ru-RU" sz="2000" dirty="0" smtClean="0">
                <a:latin typeface="Franklin Gothic Medium" pitchFamily="34" charset="0"/>
              </a:rPr>
              <a:t> </a:t>
            </a:r>
            <a:r>
              <a:rPr lang="ru-RU" sz="2000" b="1" dirty="0" smtClean="0">
                <a:latin typeface="Franklin Gothic Medium" pitchFamily="34" charset="0"/>
              </a:rPr>
              <a:t>:</a:t>
            </a:r>
          </a:p>
          <a:p>
            <a:endParaRPr lang="ru-RU" sz="2000" dirty="0" smtClean="0">
              <a:latin typeface="Franklin Gothic Medium" pitchFamily="34" charset="0"/>
            </a:endParaRPr>
          </a:p>
          <a:p>
            <a:pPr marL="285750" indent="-285750" algn="just">
              <a:lnSpc>
                <a:spcPts val="1800"/>
              </a:lnSpc>
              <a:buFont typeface="Arial" pitchFamily="34" charset="0"/>
              <a:buChar char="•"/>
            </a:pPr>
            <a:r>
              <a:rPr lang="ru-RU" dirty="0" smtClean="0">
                <a:latin typeface="Franklin Gothic Medium" pitchFamily="34" charset="0"/>
              </a:rPr>
              <a:t>Компактные гидравлические станции (тип KA и KAW; HK, HKF и HKL; HС и HCW)</a:t>
            </a:r>
          </a:p>
          <a:p>
            <a:pPr marL="285750" indent="-285750" algn="just">
              <a:lnSpc>
                <a:spcPts val="1800"/>
              </a:lnSpc>
              <a:buFont typeface="Arial" pitchFamily="34" charset="0"/>
              <a:buChar char="•"/>
            </a:pPr>
            <a:r>
              <a:rPr lang="ru-RU" dirty="0" smtClean="0">
                <a:latin typeface="Franklin Gothic Medium" pitchFamily="34" charset="0"/>
              </a:rPr>
              <a:t>Гидравлические насосы (радиально поршневые тип R и RG; аксиально-поршневые насосы V30D и V30E, V60N, V40M)</a:t>
            </a:r>
          </a:p>
          <a:p>
            <a:pPr marL="285750" indent="-285750" algn="just">
              <a:lnSpc>
                <a:spcPts val="1800"/>
              </a:lnSpc>
              <a:buFont typeface="Arial" pitchFamily="34" charset="0"/>
              <a:buChar char="•"/>
            </a:pPr>
            <a:r>
              <a:rPr lang="ru-RU" dirty="0" smtClean="0">
                <a:latin typeface="Franklin Gothic Medium" pitchFamily="34" charset="0"/>
              </a:rPr>
              <a:t>Золотниковые распределители (тип SG и SP, HSRL и HSF)</a:t>
            </a:r>
          </a:p>
          <a:p>
            <a:pPr marL="266700" indent="-266700" algn="just">
              <a:lnSpc>
                <a:spcPts val="1800"/>
              </a:lnSpc>
              <a:buFont typeface="Arial" pitchFamily="34" charset="0"/>
              <a:buChar char="•"/>
            </a:pPr>
            <a:r>
              <a:rPr lang="ru-RU" dirty="0" smtClean="0">
                <a:latin typeface="Franklin Gothic Medium" pitchFamily="34" charset="0"/>
              </a:rPr>
              <a:t>Пропорциональные золотниковые распределители тип PSL и PSV;</a:t>
            </a:r>
          </a:p>
          <a:p>
            <a:pPr marL="266700" indent="-266700" algn="just">
              <a:lnSpc>
                <a:spcPts val="1800"/>
              </a:lnSpc>
              <a:buFont typeface="Arial" pitchFamily="34" charset="0"/>
              <a:buChar char="•"/>
            </a:pPr>
            <a:r>
              <a:rPr lang="ru-RU" dirty="0" smtClean="0">
                <a:latin typeface="Franklin Gothic Medium" pitchFamily="34" charset="0"/>
              </a:rPr>
              <a:t>Седельные распределители с различными управлением (тип G, EM, WN, VZP) и прочее.</a:t>
            </a:r>
            <a:endParaRPr lang="uk-UA" dirty="0">
              <a:latin typeface="Franklin Gothic Medium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3466485"/>
            <a:ext cx="6192688" cy="305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8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354">
        <p:fade/>
      </p:transition>
    </mc:Choice>
    <mc:Fallback>
      <p:transition spd="med" advTm="7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Expertise in Axial Piston Pumps(1) (convert-video-online.com)55555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fade out="6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124744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86242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676">
        <p:fade/>
      </p:transition>
    </mc:Choice>
    <mc:Fallback>
      <p:transition spd="med" advTm="586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57195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357" y="1284660"/>
            <a:ext cx="86706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50000" algn="just"/>
            <a:r>
              <a:rPr lang="en-US" dirty="0">
                <a:latin typeface="Franklin Gothic Medium" pitchFamily="34" charset="0"/>
              </a:rPr>
              <a:t>Parker </a:t>
            </a:r>
            <a:r>
              <a:rPr lang="en-US" dirty="0" smtClean="0">
                <a:latin typeface="Franklin Gothic Medium" pitchFamily="34" charset="0"/>
              </a:rPr>
              <a:t>Hannifin</a:t>
            </a:r>
            <a:r>
              <a:rPr lang="ru-RU" dirty="0" smtClean="0">
                <a:latin typeface="Franklin Gothic Medium" pitchFamily="34" charset="0"/>
              </a:rPr>
              <a:t>- один из мировых лидеров в сферах применения приводов </a:t>
            </a:r>
          </a:p>
          <a:p>
            <a:pPr algn="just"/>
            <a:r>
              <a:rPr lang="ru-RU" dirty="0" smtClean="0">
                <a:latin typeface="Franklin Gothic Medium" pitchFamily="34" charset="0"/>
              </a:rPr>
              <a:t>механизмов </a:t>
            </a:r>
            <a:r>
              <a:rPr lang="ru-RU" dirty="0">
                <a:latin typeface="Franklin Gothic Medium" pitchFamily="34" charset="0"/>
              </a:rPr>
              <a:t> </a:t>
            </a:r>
            <a:r>
              <a:rPr lang="ru-RU" dirty="0" smtClean="0">
                <a:latin typeface="Franklin Gothic Medium" pitchFamily="34" charset="0"/>
              </a:rPr>
              <a:t>и их управления. Компания является лидирующим мировым </a:t>
            </a:r>
          </a:p>
          <a:p>
            <a:pPr algn="just"/>
            <a:r>
              <a:rPr lang="ru-RU" dirty="0" smtClean="0">
                <a:latin typeface="Franklin Gothic Medium" pitchFamily="34" charset="0"/>
              </a:rPr>
              <a:t>поставщиком гидравлических, пневматических, электромеханических систем и </a:t>
            </a:r>
          </a:p>
          <a:p>
            <a:pPr algn="just"/>
            <a:r>
              <a:rPr lang="ru-RU" dirty="0" smtClean="0">
                <a:latin typeface="Franklin Gothic Medium" pitchFamily="34" charset="0"/>
              </a:rPr>
              <a:t>компонентов. </a:t>
            </a:r>
          </a:p>
          <a:p>
            <a:pPr indent="450000" algn="just"/>
            <a:r>
              <a:rPr lang="ru-RU" dirty="0" err="1" smtClean="0">
                <a:latin typeface="Franklin Gothic Medium" pitchFamily="34" charset="0"/>
              </a:rPr>
              <a:t>Parker</a:t>
            </a:r>
            <a:r>
              <a:rPr lang="ru-RU" dirty="0" smtClean="0">
                <a:latin typeface="Franklin Gothic Medium" pitchFamily="34" charset="0"/>
              </a:rPr>
              <a:t> получила всемирное признание благодаря высокому качеству </a:t>
            </a:r>
            <a:r>
              <a:rPr lang="ru-RU" dirty="0" err="1" smtClean="0">
                <a:latin typeface="Franklin Gothic Medium" pitchFamily="34" charset="0"/>
              </a:rPr>
              <a:t>техниче</a:t>
            </a:r>
            <a:r>
              <a:rPr lang="ru-RU" dirty="0" smtClean="0">
                <a:latin typeface="Franklin Gothic Medium" pitchFamily="34" charset="0"/>
              </a:rPr>
              <a:t>-</a:t>
            </a:r>
          </a:p>
          <a:p>
            <a:pPr algn="just"/>
            <a:r>
              <a:rPr lang="ru-RU" dirty="0" err="1" smtClean="0">
                <a:latin typeface="Franklin Gothic Medium" pitchFamily="34" charset="0"/>
              </a:rPr>
              <a:t>ских</a:t>
            </a:r>
            <a:r>
              <a:rPr lang="ru-RU" dirty="0" smtClean="0">
                <a:latin typeface="Franklin Gothic Medium" pitchFamily="34" charset="0"/>
              </a:rPr>
              <a:t>  разработок,  технологий  мирового  класса и технического обслуживания,  а </a:t>
            </a:r>
          </a:p>
          <a:p>
            <a:pPr algn="just"/>
            <a:r>
              <a:rPr lang="ru-RU" dirty="0" smtClean="0">
                <a:latin typeface="Franklin Gothic Medium" pitchFamily="34" charset="0"/>
              </a:rPr>
              <a:t>также предоставления комплексных решений и систем, не имеющих аналогов.</a:t>
            </a:r>
          </a:p>
          <a:p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3172973" y="553154"/>
            <a:ext cx="327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Franklin Gothic Medium" pitchFamily="34" charset="0"/>
              </a:rPr>
              <a:t>Parker Hannifin</a:t>
            </a:r>
            <a:endParaRPr lang="uk-UA" sz="36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5202"/>
            <a:ext cx="1597152" cy="755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429000"/>
            <a:ext cx="453650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05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637">
        <p:fade/>
      </p:transition>
    </mc:Choice>
    <mc:Fallback>
      <p:transition spd="med" advTm="66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5915" y="620688"/>
            <a:ext cx="7147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Franklin Gothic Medium" pitchFamily="34" charset="0"/>
              </a:rPr>
              <a:t>Компания </a:t>
            </a:r>
            <a:r>
              <a:rPr lang="en-US" sz="2000" b="1" dirty="0" smtClean="0">
                <a:latin typeface="Franklin Gothic Medium" pitchFamily="34" charset="0"/>
              </a:rPr>
              <a:t>Parker </a:t>
            </a:r>
            <a:r>
              <a:rPr lang="ru-RU" sz="2000" b="1" dirty="0" smtClean="0">
                <a:latin typeface="Franklin Gothic Medium" pitchFamily="34" charset="0"/>
              </a:rPr>
              <a:t>производит </a:t>
            </a:r>
            <a:r>
              <a:rPr lang="ru-RU" sz="2000" b="1" dirty="0">
                <a:latin typeface="Franklin Gothic Medium" pitchFamily="34" charset="0"/>
              </a:rPr>
              <a:t>продукты в следующих </a:t>
            </a:r>
            <a:r>
              <a:rPr lang="ru-RU" sz="2000" b="1" dirty="0" smtClean="0">
                <a:latin typeface="Franklin Gothic Medium" pitchFamily="34" charset="0"/>
              </a:rPr>
              <a:t>группах</a:t>
            </a:r>
            <a:r>
              <a:rPr lang="en-US" sz="2000" b="1" dirty="0" smtClean="0">
                <a:latin typeface="Franklin Gothic Medium" pitchFamily="34" charset="0"/>
              </a:rPr>
              <a:t>:</a:t>
            </a:r>
          </a:p>
          <a:p>
            <a:pPr algn="ctr"/>
            <a:endParaRPr lang="uk-UA" sz="2000" b="1" dirty="0">
              <a:latin typeface="Franklin Gothic Medium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1196752"/>
            <a:ext cx="671286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Franklin Gothic Medium" pitchFamily="34" charset="0"/>
              </a:rPr>
              <a:t>Соединения</a:t>
            </a:r>
            <a:endParaRPr lang="en-US" dirty="0" smtClean="0">
              <a:latin typeface="Franklin Gothic Medium" pitchFamily="34" charset="0"/>
            </a:endParaRPr>
          </a:p>
          <a:p>
            <a:pPr marL="285750" indent="360000">
              <a:buFont typeface="Arial" pitchFamily="34" charset="0"/>
              <a:buChar char="•"/>
            </a:pPr>
            <a:r>
              <a:rPr lang="ru-RU" dirty="0" smtClean="0">
                <a:effectLst/>
                <a:latin typeface="Franklin Gothic Medium" pitchFamily="34" charset="0"/>
              </a:rPr>
              <a:t>Рукава высокого давления</a:t>
            </a:r>
          </a:p>
          <a:p>
            <a:pPr marL="285750" indent="360000">
              <a:buFont typeface="Arial" pitchFamily="34" charset="0"/>
              <a:buChar char="•"/>
            </a:pPr>
            <a:r>
              <a:rPr lang="ru-RU" dirty="0" smtClean="0">
                <a:effectLst/>
                <a:latin typeface="Franklin Gothic Medium" pitchFamily="34" charset="0"/>
              </a:rPr>
              <a:t>Трубные фитинги и трубы гидравлические</a:t>
            </a:r>
          </a:p>
          <a:p>
            <a:pPr marL="285750" indent="360000">
              <a:buFont typeface="Arial" pitchFamily="34" charset="0"/>
              <a:buChar char="•"/>
            </a:pPr>
            <a:r>
              <a:rPr lang="ru-RU" dirty="0" smtClean="0">
                <a:effectLst/>
                <a:latin typeface="Franklin Gothic Medium" pitchFamily="34" charset="0"/>
              </a:rPr>
              <a:t>Промышленные рукава</a:t>
            </a:r>
          </a:p>
          <a:p>
            <a:pPr marL="285750" indent="360000">
              <a:buFont typeface="Arial" pitchFamily="34" charset="0"/>
              <a:buChar char="•"/>
            </a:pPr>
            <a:r>
              <a:rPr lang="ru-RU" dirty="0" smtClean="0">
                <a:effectLst/>
                <a:latin typeface="Franklin Gothic Medium" pitchFamily="34" charset="0"/>
              </a:rPr>
              <a:t>Быстроразъемные соединения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Franklin Gothic Medium" pitchFamily="34" charset="0"/>
              </a:rPr>
              <a:t>Гидравлика</a:t>
            </a:r>
            <a:endParaRPr lang="en-US" dirty="0" smtClean="0">
              <a:latin typeface="Franklin Gothic Medium" pitchFamily="34" charset="0"/>
            </a:endParaRPr>
          </a:p>
          <a:p>
            <a:pPr marL="285750" indent="360000">
              <a:buFont typeface="Arial" pitchFamily="34" charset="0"/>
              <a:buChar char="•"/>
            </a:pPr>
            <a:r>
              <a:rPr lang="ru-RU" dirty="0" smtClean="0">
                <a:effectLst/>
                <a:latin typeface="Franklin Gothic Medium" pitchFamily="34" charset="0"/>
              </a:rPr>
              <a:t>Насосы и моторы</a:t>
            </a:r>
          </a:p>
          <a:p>
            <a:pPr marL="285750" indent="360000">
              <a:buFont typeface="Arial" pitchFamily="34" charset="0"/>
              <a:buChar char="•"/>
            </a:pPr>
            <a:r>
              <a:rPr lang="ru-RU" dirty="0" smtClean="0">
                <a:effectLst/>
                <a:latin typeface="Franklin Gothic Medium" pitchFamily="34" charset="0"/>
              </a:rPr>
              <a:t>Гидравлические клапаны индустриальные</a:t>
            </a:r>
          </a:p>
          <a:p>
            <a:pPr marL="285750" indent="360000">
              <a:buFont typeface="Arial" pitchFamily="34" charset="0"/>
              <a:buChar char="•"/>
            </a:pPr>
            <a:r>
              <a:rPr lang="ru-RU" dirty="0" smtClean="0">
                <a:effectLst/>
                <a:latin typeface="Franklin Gothic Medium" pitchFamily="34" charset="0"/>
              </a:rPr>
              <a:t>Аккумуляторы пневмогидравлические и теплообменники</a:t>
            </a:r>
          </a:p>
          <a:p>
            <a:pPr marL="285750" indent="360000">
              <a:buFont typeface="Arial" pitchFamily="34" charset="0"/>
              <a:buChar char="•"/>
            </a:pPr>
            <a:r>
              <a:rPr lang="ru-RU" dirty="0" err="1" smtClean="0">
                <a:effectLst/>
                <a:latin typeface="Franklin Gothic Medium" pitchFamily="34" charset="0"/>
              </a:rPr>
              <a:t>Картриджные</a:t>
            </a:r>
            <a:r>
              <a:rPr lang="ru-RU" dirty="0" smtClean="0">
                <a:effectLst/>
                <a:latin typeface="Franklin Gothic Medium" pitchFamily="34" charset="0"/>
              </a:rPr>
              <a:t> клапаны</a:t>
            </a:r>
          </a:p>
          <a:p>
            <a:pPr marL="285750" indent="360000">
              <a:buFont typeface="Arial" pitchFamily="34" charset="0"/>
              <a:buChar char="•"/>
            </a:pPr>
            <a:r>
              <a:rPr lang="ru-RU" dirty="0" smtClean="0">
                <a:effectLst/>
                <a:latin typeface="Franklin Gothic Medium" pitchFamily="34" charset="0"/>
              </a:rPr>
              <a:t>Мобильная гидравлика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err="1" smtClean="0">
                <a:latin typeface="Franklin Gothic Medium" pitchFamily="34" charset="0"/>
              </a:rPr>
              <a:t>Фильтрация</a:t>
            </a:r>
            <a:endParaRPr lang="en-US" dirty="0" smtClean="0">
              <a:latin typeface="Franklin Gothic Medium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dirty="0" err="1">
                <a:latin typeface="Franklin Gothic Medium" pitchFamily="34" charset="0"/>
              </a:rPr>
              <a:t>Уплотнения</a:t>
            </a:r>
            <a:endParaRPr lang="uk-UA" dirty="0">
              <a:latin typeface="Franklin Gothic Medium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dirty="0" err="1">
                <a:latin typeface="Franklin Gothic Medium" pitchFamily="34" charset="0"/>
              </a:rPr>
              <a:t>Воздухоподготовка</a:t>
            </a:r>
            <a:endParaRPr lang="uk-UA" dirty="0">
              <a:latin typeface="Franklin Gothic Medium" pitchFamily="34" charset="0"/>
            </a:endParaRPr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717032"/>
            <a:ext cx="4696639" cy="295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2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17">
        <p:fade/>
      </p:transition>
    </mc:Choice>
    <mc:Fallback>
      <p:transition spd="med" advTm="80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rker's Hydraulic Technology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531" y="1052736"/>
            <a:ext cx="8328926" cy="468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4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7318">
        <p:fade/>
      </p:transition>
    </mc:Choice>
    <mc:Fallback>
      <p:transition spd="med" advTm="77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76752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61258"/>
            <a:ext cx="5184576" cy="1190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0024" y="1556792"/>
            <a:ext cx="78836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Franklin Gothic Medium" pitchFamily="34" charset="0"/>
              </a:rPr>
              <a:t>Наша компания является </a:t>
            </a:r>
            <a:r>
              <a:rPr lang="ru-RU" b="1" u="sng" dirty="0" smtClean="0">
                <a:latin typeface="Franklin Gothic Medium" pitchFamily="34" charset="0"/>
              </a:rPr>
              <a:t>эксклюзивным официальным представителем </a:t>
            </a:r>
            <a:endParaRPr lang="en-US" b="1" u="sng" dirty="0" smtClean="0">
              <a:latin typeface="Franklin Gothic Medium" pitchFamily="34" charset="0"/>
            </a:endParaRPr>
          </a:p>
          <a:p>
            <a:r>
              <a:rPr lang="ru-RU" dirty="0" smtClean="0">
                <a:latin typeface="Franklin Gothic Medium" pitchFamily="34" charset="0"/>
              </a:rPr>
              <a:t>HAWE </a:t>
            </a:r>
            <a:r>
              <a:rPr lang="ru-RU" dirty="0" err="1" smtClean="0">
                <a:latin typeface="Franklin Gothic Medium" pitchFamily="34" charset="0"/>
              </a:rPr>
              <a:t>Hydraulik</a:t>
            </a:r>
            <a:r>
              <a:rPr lang="ru-RU" dirty="0" smtClean="0">
                <a:latin typeface="Franklin Gothic Medium" pitchFamily="34" charset="0"/>
              </a:rPr>
              <a:t> (Германия) и дистрибьютором компании </a:t>
            </a:r>
            <a:r>
              <a:rPr lang="ru-RU" dirty="0" err="1" smtClean="0">
                <a:latin typeface="Franklin Gothic Medium" pitchFamily="34" charset="0"/>
              </a:rPr>
              <a:t>Parker</a:t>
            </a:r>
            <a:r>
              <a:rPr lang="ru-RU" dirty="0" smtClean="0">
                <a:latin typeface="Franklin Gothic Medium" pitchFamily="34" charset="0"/>
              </a:rPr>
              <a:t> в Украине.</a:t>
            </a:r>
            <a:endParaRPr lang="en-US" dirty="0" smtClean="0">
              <a:latin typeface="Franklin Gothic Medium" pitchFamily="34" charset="0"/>
            </a:endParaRPr>
          </a:p>
          <a:p>
            <a:r>
              <a:rPr lang="ru-RU" dirty="0" smtClean="0">
                <a:latin typeface="Franklin Gothic Medium" pitchFamily="34" charset="0"/>
              </a:rPr>
              <a:t>Также мы занимаемся поставкой оборудования ведущих мировых </a:t>
            </a:r>
            <a:endParaRPr lang="en-US" dirty="0" smtClean="0">
              <a:latin typeface="Franklin Gothic Medium" pitchFamily="34" charset="0"/>
            </a:endParaRPr>
          </a:p>
          <a:p>
            <a:r>
              <a:rPr lang="ru-RU" dirty="0" smtClean="0">
                <a:latin typeface="Franklin Gothic Medium" pitchFamily="34" charset="0"/>
              </a:rPr>
              <a:t>производителей: MOOG, </a:t>
            </a:r>
            <a:r>
              <a:rPr lang="ru-RU" dirty="0" err="1" smtClean="0">
                <a:latin typeface="Franklin Gothic Medium" pitchFamily="34" charset="0"/>
              </a:rPr>
              <a:t>Danfoss</a:t>
            </a:r>
            <a:r>
              <a:rPr lang="ru-RU" dirty="0" smtClean="0">
                <a:latin typeface="Franklin Gothic Medium" pitchFamily="34" charset="0"/>
              </a:rPr>
              <a:t>, YUKEN, </a:t>
            </a:r>
            <a:r>
              <a:rPr lang="ru-RU" dirty="0" err="1" smtClean="0">
                <a:latin typeface="Franklin Gothic Medium" pitchFamily="34" charset="0"/>
              </a:rPr>
              <a:t>Atos</a:t>
            </a:r>
            <a:r>
              <a:rPr lang="ru-RU" dirty="0" smtClean="0">
                <a:latin typeface="Franklin Gothic Medium" pitchFamily="34" charset="0"/>
              </a:rPr>
              <a:t>.</a:t>
            </a:r>
            <a:endParaRPr lang="uk-UA" dirty="0">
              <a:latin typeface="Franklin Gothic Medium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4536115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Franklin Gothic Medium" pitchFamily="34" charset="0"/>
              </a:rPr>
              <a:t>02121, г. Киев, ул. Декабристов, 7</a:t>
            </a:r>
          </a:p>
          <a:p>
            <a:r>
              <a:rPr lang="ru-RU" dirty="0" smtClean="0">
                <a:latin typeface="Franklin Gothic Medium" pitchFamily="34" charset="0"/>
              </a:rPr>
              <a:t>тел. / факс: (044) 563-6160; 560-3367</a:t>
            </a:r>
            <a:endParaRPr lang="en-US" dirty="0" smtClean="0">
              <a:latin typeface="Franklin Gothic Medium" pitchFamily="34" charset="0"/>
            </a:endParaRPr>
          </a:p>
          <a:p>
            <a:r>
              <a:rPr lang="de-DE" dirty="0" err="1" smtClean="0">
                <a:latin typeface="Franklin Gothic Medium" pitchFamily="34" charset="0"/>
              </a:rPr>
              <a:t>E-mail</a:t>
            </a:r>
            <a:r>
              <a:rPr lang="de-DE" dirty="0">
                <a:latin typeface="Franklin Gothic Medium" pitchFamily="34" charset="0"/>
              </a:rPr>
              <a:t>: viklad@ukr.net, hawe@ukr.net</a:t>
            </a:r>
            <a:endParaRPr lang="en-US" dirty="0" smtClean="0">
              <a:latin typeface="Franklin Gothic Medium" pitchFamily="34" charset="0"/>
            </a:endParaRPr>
          </a:p>
          <a:p>
            <a:r>
              <a:rPr lang="en-US" u="sng" dirty="0" smtClean="0">
                <a:solidFill>
                  <a:srgbClr val="00B050"/>
                </a:solidFill>
                <a:latin typeface="Franklin Gothic Medium" pitchFamily="34" charset="0"/>
              </a:rPr>
              <a:t>http://gidravlikaizumrud.com.ua/ </a:t>
            </a:r>
          </a:p>
          <a:p>
            <a:r>
              <a:rPr lang="en-US" u="sng" dirty="0" smtClean="0">
                <a:solidFill>
                  <a:srgbClr val="00B050"/>
                </a:solidFill>
                <a:latin typeface="Franklin Gothic Medium" pitchFamily="34" charset="0"/>
                <a:hlinkClick r:id="rId3"/>
              </a:rPr>
              <a:t>https://www.hawe.com</a:t>
            </a:r>
            <a:endParaRPr lang="ru-RU" u="sng" dirty="0" smtClean="0">
              <a:solidFill>
                <a:srgbClr val="00B050"/>
              </a:solidFill>
              <a:latin typeface="Franklin Gothic Medium" pitchFamily="34" charset="0"/>
            </a:endParaRPr>
          </a:p>
          <a:p>
            <a:r>
              <a:rPr lang="en-US" u="sng" dirty="0" smtClean="0">
                <a:solidFill>
                  <a:srgbClr val="00B050"/>
                </a:solidFill>
                <a:latin typeface="Franklin Gothic Medium" pitchFamily="34" charset="0"/>
                <a:hlinkClick r:id="rId4"/>
              </a:rPr>
              <a:t>https://www.parker.com</a:t>
            </a:r>
            <a:endParaRPr lang="en-US" u="sng" dirty="0" smtClean="0">
              <a:solidFill>
                <a:srgbClr val="00B050"/>
              </a:solidFill>
              <a:latin typeface="Franklin Gothic Medium" pitchFamily="34" charset="0"/>
            </a:endParaRPr>
          </a:p>
          <a:p>
            <a:r>
              <a:rPr lang="ru-RU" u="sng" dirty="0" smtClean="0">
                <a:solidFill>
                  <a:srgbClr val="00B050"/>
                </a:solidFill>
                <a:latin typeface="Franklin Gothic Medium" pitchFamily="34" charset="0"/>
                <a:hlinkClick r:id="rId5"/>
              </a:rPr>
              <a:t>http://www.gidravlika.kiev.ua/</a:t>
            </a:r>
            <a:endParaRPr lang="en-US" u="sng" dirty="0" smtClean="0">
              <a:solidFill>
                <a:srgbClr val="00B050"/>
              </a:solidFill>
              <a:latin typeface="Franklin Gothic Medium" pitchFamily="34" charset="0"/>
            </a:endParaRPr>
          </a:p>
          <a:p>
            <a:endParaRPr lang="uk-UA" dirty="0">
              <a:latin typeface="Franklin Gothic Medium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0112" y="4536115"/>
            <a:ext cx="3240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Директор ООО «Изумруд» Солдаткина А.Г.</a:t>
            </a:r>
          </a:p>
          <a:p>
            <a:r>
              <a:rPr lang="ru-RU" dirty="0" err="1" smtClean="0"/>
              <a:t>Тех.директор</a:t>
            </a:r>
            <a:r>
              <a:rPr lang="ru-RU" dirty="0" smtClean="0"/>
              <a:t> ООО «Изумруд» Солдаткин В.Е.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9" y="161258"/>
            <a:ext cx="1254019" cy="4594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9" y="620688"/>
            <a:ext cx="1254019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0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613">
        <p:fade/>
      </p:transition>
    </mc:Choice>
    <mc:Fallback>
      <p:transition spd="med" advTm="96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Другая 2">
      <a:dk1>
        <a:srgbClr val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FFFFFF"/>
      </a:hlink>
      <a:folHlink>
        <a:srgbClr val="FFFF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382</TotalTime>
  <Words>375</Words>
  <Application>Microsoft Office PowerPoint</Application>
  <PresentationFormat>Экран (4:3)</PresentationFormat>
  <Paragraphs>57</Paragraphs>
  <Slides>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Паркет</vt:lpstr>
      <vt:lpstr>Презентация PowerPoint</vt:lpstr>
      <vt:lpstr>HAWE Hydraulik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Юка</dc:creator>
  <cp:lastModifiedBy>Юка</cp:lastModifiedBy>
  <cp:revision>32</cp:revision>
  <dcterms:created xsi:type="dcterms:W3CDTF">2016-04-29T07:01:33Z</dcterms:created>
  <dcterms:modified xsi:type="dcterms:W3CDTF">2016-05-04T07:46:21Z</dcterms:modified>
</cp:coreProperties>
</file>